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1" r:id="rId4"/>
    <p:sldId id="268" r:id="rId5"/>
    <p:sldId id="270" r:id="rId6"/>
    <p:sldId id="273" r:id="rId7"/>
    <p:sldId id="278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wires&#10;&#10;Description automatically generated"/>
          <p:cNvPicPr>
            <a:picLocks noChangeAspect="1"/>
          </p:cNvPicPr>
          <p:nvPr/>
        </p:nvPicPr>
        <p:blipFill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ircuit board with wires&#10;&#10;Description automatically generated"/>
          <p:cNvPicPr>
            <a:picLocks noChangeAspect="1"/>
          </p:cNvPicPr>
          <p:nvPr/>
        </p:nvPicPr>
        <p:blipFill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-up of a computer&#10;&#10;Description automatically generated"/>
          <p:cNvPicPr>
            <a:picLocks noChangeAspect="1"/>
          </p:cNvPicPr>
          <p:nvPr/>
        </p:nvPicPr>
        <p:blipFill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screen with blue text&#10;&#10;Description automatically generated"/>
          <p:cNvPicPr>
            <a:picLocks noChangeAspect="1"/>
          </p:cNvPicPr>
          <p:nvPr/>
        </p:nvPicPr>
        <p:blipFill>
          <a:blip r:embed="rId1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VID_20241210_050553_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4448" y="293594"/>
            <a:ext cx="5565868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VID-20241209-WA0003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9570" y="1223681"/>
            <a:ext cx="5256772" cy="3390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" y="-1221"/>
            <a:ext cx="5841755" cy="523875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450" y="1608871"/>
            <a:ext cx="6552713" cy="3864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SimSun</vt:lpstr>
      <vt:lpstr>Wingdings</vt:lpstr>
      <vt:lpstr>Aptos</vt:lpstr>
      <vt:lpstr>Helvetica Neue</vt:lpstr>
      <vt:lpstr>Microsoft YaHei</vt:lpstr>
      <vt:lpstr>汉仪旗黑</vt:lpstr>
      <vt:lpstr>Arial Unicode MS</vt:lpstr>
      <vt:lpstr>Aptos Display</vt:lpstr>
      <vt:lpstr>Calibri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georage</cp:lastModifiedBy>
  <cp:revision>75</cp:revision>
  <dcterms:created xsi:type="dcterms:W3CDTF">2025-06-07T04:17:25Z</dcterms:created>
  <dcterms:modified xsi:type="dcterms:W3CDTF">2025-06-07T04:17:25Z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6F8A69A375178A3455BD43687794B728_43</vt:lpwstr>
  </property>
  <property fmtid="{D5CDD505-2E9C-101B-9397-08002B2CF9AE}" pid="3" name="KSOProductBuildVer">
    <vt:lpwstr>1033-6.12.0.8652</vt:lpwstr>
  </property>
</Properties>
</file>